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50183-3519-4206-A9B2-A31D7C2F34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F0913-2390-44C4-B030-016F594F7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levels of expression obtained by RNA-seq and RT-qPCR. (A) Log2 fold change in gene expression determined by plotting RNA-seq data against log2 fold change in gene expression assessed by qPCR. (B) Graphs showing similar trends in the expression levels of individual genes determined by RNA-seq and RT-qPCR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0662E-3675-48E3-B6FB-D46B65CC6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levels of expression obtained by RNA-seq and RT-qPCR. (A) Log2 fold change in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Relationship between levels of expression obtained by RNA-seq and RT-qPCR. (A) Log2 fold change in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2024-05-18T07:47:56Z</dcterms:modified>
</cp:coreProperties>
</file>