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EE4A5-E3DB-4561-8A17-221D00E9F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8F761A-6402-484E-924A-E7B6099327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information table with links to user activities.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65B4D4-E9F3-4272-B63B-7F5F266311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System information table with links to user activities.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24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System information table with links to user activities.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2024-05-17T11:50:14Z</dcterms:modified>
</cp:coreProperties>
</file>