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33C27A-F6C7-4C58-84A0-69104D6078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11BA2A-7DED-4173-81A9-ED26A3D520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Typical usage pipeline of Egas.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AB8E2-137D-46A8-A6FC-C2F1789392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Typical usage pipeline of Egas.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79800" y="1371600"/>
            <a:ext cx="21743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Typical usage pipeline of Egas.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2024-05-19T17:37:59Z</dcterms:modified>
</cp:coreProperties>
</file>