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951109-70F1-4117-A718-10DC237072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10F0AB-D9B2-48B3-8176-54F6D7B21B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Select the appropriate canned query, in this case ‘Find all modified proteins in a pathway’.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6F2988-D8BC-44B7-904B-8D438DE5C0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Select the appropriate canned query, in this case ‘Find all modified proteins in a pathway’.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5446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Select the appropriate canned query, in this case ‘Find all modified proteins in a pathway’.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2024-05-17T02:53:42Z</dcterms:modified>
</cp:coreProperties>
</file>