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C3B59-39CA-4621-9DA8-16D5524E07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D00F1-DF47-4EE4-A7C1-1C88FED9AB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NRDTD user interface showing the browse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38602-8C55-47AF-99F6-7DD91090ED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NRDTD user interface showing the browse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77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NRDTD user interface showing the browse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2024-05-14T03:55:12Z</dcterms:modified>
</cp:coreProperties>
</file>