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325E3-8E4A-4DAE-A206-55BEB5BA3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A2490-FF72-4CDE-86EE-A772223C3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extracted models for (a) DT and (b) binary masks.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91226-72D4-45F7-AB00-40F33B5D30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Examples of extracted models for (a) DT and (b) binary masks.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Examples of extracted models for (a) DT and (b) binary masks.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2024-05-19T16:03:30Z</dcterms:modified>
</cp:coreProperties>
</file>