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3FF8E-34D7-4B33-99B3-86B096983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DFC08-BA44-486B-BEB7-9D3E3A2DF8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Ruby code accessing BioC data (tested with Ruby 2.0.0).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9578A-188D-45B0-B144-EEC0C9950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Ruby code accessing BioC data (tested with Ruby 2.0.0).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7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Ruby code accessing BioC data (tested with Ruby 2.0.0).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2024-05-16T08:31:56Z</dcterms:modified>
</cp:coreProperties>
</file>