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590E3-51F6-4464-BE03-9760D050BE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7EB65-1841-4931-8011-6F560D47EF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Web user interfaces. The path lines show the user pathways between the Web user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84881-A31A-4CF7-803D-29D48FE34B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the Web user interfaces. The path lines show the user pathways between the Web user interfaces.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89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Overview of the Web user interfaces. The path lines show the user pathways between the Web user interfaces.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2024-05-03T04:03:53Z</dcterms:modified>
</cp:coreProperties>
</file>