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10A890-90A1-46BD-AAAE-7E42B0E47D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803679-FF35-42DF-9132-563B604D3F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Multi-online bioinformatics tools. Genome browser for multiple cotton species. (B) Online blast tools; users can blast against multiple cotton genome databases based on nucleic acid sequence and protein sequence. (C) Genome collinear comparison query interface; the interface provided circle graphs to show the collinearity of the genome, and users can also download the table to view these collinearity segments information. (D) Single-guide RNA design tools; the interface allows users to design single-guide RNA based on gene loci or chromosome location; furthermore, we also provide a variety of scoring strategies for users to evaluate the efficiency.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16540-F0DE-4673-8C95-F3B4DF1799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Multi-online bioinformatics tools. Genome browser for multiple cotton species. (B) Online blast tools; users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145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Multi-online bioinformatics tools. Genome browser for multiple cotton species. (B) Online blast tools; users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2024-04-28T23:21:53Z</dcterms:modified>
</cp:coreProperties>
</file>