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0D5293-22E8-42C7-A2CD-182FE977D2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B51D10-EA6E-4BDD-B7D0-022DC1A4ED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Map of the geographic distribution of genome screening experiments using the first author affiliation location proxy, derived from 3240 publications registered in the Progenetix database, including 104 543 genomic array, 36 766 cCGH and 15 409 whole genome/exome-based cancer genome profiles. The map is rendered in the Goode Homolosine Land equal area projection (kernel density per square kilometer).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83374D-CDC6-4ED9-BAC8-2261BD5B2F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baaa009, </a:t>
            </a:r>
            <a:r>
              <a:rPr lang="en-US" altLang="en-US" sz="1000">
                <a:solidFill>
                  <a:srgbClr val="333333"/>
                </a:solidFill>
                <a:hlinkClick r:id="rId3"/>
              </a:rPr>
              <a:t>https://doi.org/10.1093/database/baaa009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Map of the geographic distribution of genome screening experiments using the first author affiliation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739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Map of the geographic distribution of genome screening experiments using the first author affiliation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2024-05-19T10:30:27Z</dcterms:modified>
</cp:coreProperties>
</file>