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2F5721-710A-419B-B3D3-E1969708B4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C72DE7-0CA3-46B2-B689-D4D26CCC97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TOAST interface. (A) Initial page that requests stable article identifiers and locus identifiers. Users can then add annotations in six different areas, five of which are controlled vocabularies. (B) The subcellular localization data entry form. Submissions are aided by an auto-complete functionality which suggests terms that match the user's entry. Once selected, the appropriate stable id for the ontology term is also captured but not displayed to the submitter. Users can also enter terms not in the suggestion list. (C) Form with data ready for submission. At this stage the user may add additional loci or annotations or complete the submission process by saving to the curation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6F803C-73D5-42A7-A0BD-4C81BD3AE7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bas030, </a:t>
            </a:r>
            <a:r>
              <a:rPr lang="en-US" altLang="en-US" sz="1000">
                <a:solidFill>
                  <a:srgbClr val="333333"/>
                </a:solidFill>
                <a:hlinkClick r:id="rId3"/>
              </a:rPr>
              <a:t>https://doi.org/10.1093/database/bas030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TOAST interface. (A) Initial page that requests stable article identifiers and locus identifiers. Users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401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TOAST interface. (A) Initial page that requests stable article identifiers and locus identifiers. Users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2024-05-19T14:16:28Z</dcterms:modified>
</cp:coreProperties>
</file>