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B3949-2E27-4012-9A94-2F158A592E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DF3AD5-2CFE-4FC1-82A8-E6A09FEBEC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Database of tea SSR (TeaMiD) (a) front page of the database, (b) ‘Search’ page of the database indicating various option, (c) example of CA SSR page under the ‘whole genome’ search option.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C13B51-1E41-434E-A35E-F06B71E09C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Database of tea SSR (TeaMiD) (a) front page of the database, (b) ‘Search’ page of the database indicating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61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Database of tea SSR (TeaMiD) (a) front page of the database, (b) ‘Search’ page of the database indicating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2024-05-19T16:19:17Z</dcterms:modified>
</cp:coreProperties>
</file>