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6F0542-FB1A-42B4-8ADE-1ADF126ECD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AE39B-DF74-46BF-B80C-DBEB509207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ODIN interface: entity annotations and candidate interactions on a sample PubMed abstract.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CEECE8-DB17-4F9F-B919-FFF3CAFFBD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ODIN interface: entity annotations and candidate interactions on a sample PubMed abstract.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ODIN interface: entity annotations and candidate interactions on a sample PubMed abstract.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2024-05-19T18:23:42Z</dcterms:modified>
</cp:coreProperties>
</file>