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2725A7-A98A-4318-847F-B3F5423C25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6846A9-167B-4FB2-9398-87229FD05E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Length of time that ISB community members have been in their career. 131 respondents participated in the survey. The full original dataset is available in Zenodo (2).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E16E40-AD57-42E7-8A56-C1BB3DD766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Length of time that ISB community members have been in their career. 131 respondents participated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978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Length of time that ISB community members have been in their career. 131 respondents participated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2024-05-17T09:10:28Z</dcterms:modified>
</cp:coreProperties>
</file>