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2F0C8-6457-40C7-ABFF-0987F24740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C022B-FF6E-479F-883C-87C501C1D1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B4083-8FC4-4F6B-94ED-391BE3A644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40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2024-05-19T12:57:29Z</dcterms:modified>
</cp:coreProperties>
</file>