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2A2FBC-C89F-4AD5-AA85-852F139791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3D9A0F-0C60-444D-A8D0-BCE47956B4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 view in new ontology browser. This view shows all the paths and parent terms between the selected term ‘angiogenesis’ and the top-level term ‘biological process’.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66F0AE-3C77-4B56-979F-8B2C66E373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Graph view in new ontology browser. This view shows all the paths and parent terms between the selected term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51200" y="1371600"/>
            <a:ext cx="26502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Graph view in new ontology browser. This view shows all the paths and parent terms between the selected term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2024-05-12T01:03:16Z</dcterms:modified>
</cp:coreProperties>
</file>