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D73F2-1783-4259-A681-117AE0ABFB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4F6A5-DA1E-4F3C-A9E2-5D088A3243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illustration of the physicochemical properties of phytochemicals in ‘phytochemdb’ database: (a) proportions of compounds molecular weight; (b) percentages of phytochemicals that satisfy diverse fraction Csp3 score; (c) and (d) percentages of phytochemicals that fulfil various criteria of heavy atoms and aromatic heavy atoms,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ECC5B-CAAD-472D-8B95-C1E1F9668E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Venn diagram plot illustration of the physicochemical properties of phytochemicals in ‘phytochemdb’ database: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26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Venn diagram plot illustration of the physicochemical properties of phytochemicals in ‘phytochemdb’ database: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2024-04-28T23:41:18Z</dcterms:modified>
</cp:coreProperties>
</file>