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9F7051-3A2C-4E9B-9BA7-C0F3A6669F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EA2AD-8348-462E-A2F0-4D3771BE87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BUSCO scores of the eight sturgeon transcriptome assemblies found in TSA plus the sturgeon reference database named SSTbd.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7226E5-233F-47A0-BFB7-67B0871C20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BUSCO scores of the eight sturgeon transcriptome assemblies found in TSA plus the sturgeon reference database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847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BUSCO scores of the eight sturgeon transcriptome assemblies found in TSA plus the sturgeon reference database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2024-05-19T09:48:18Z</dcterms:modified>
</cp:coreProperties>
</file>