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30A326-C7E8-44C7-820A-FB502D1E9A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7C279A-6988-42ED-8889-CF5C8EE7B1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Statistics analysis of the collected peptides in dbPepNeo. (A) Distribution of high confidence neoantigens. (B) Top 10 HLA alleles matched with high confidence neoantigens. (C) Top 10 HLA alleles matched with medium confidence neoantigens. (D) The number of medium confidence neoantigens and high confidence neoantigens based on the length of amino acid. (E) Affinity prediction with NetMHCpan of medium confidence neoantigens and high confidence neoantigens.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EB4284-DC39-456E-A22E-A8D4E09E0F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baaa004, </a:t>
            </a:r>
            <a:r>
              <a:rPr lang="en-US" altLang="en-US" sz="1000">
                <a:solidFill>
                  <a:srgbClr val="333333"/>
                </a:solidFill>
                <a:hlinkClick r:id="rId3"/>
              </a:rPr>
              <a:t>https://doi.org/10.1093/database/baaa004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Statistics analysis of the collected peptides in dbPepNeo. (A) Distribution of high confidence neoantigens.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77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Statistics analysis of the collected peptides in dbPepNeo. (A) Distribution of high confidence neoantigens.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2024-05-19T13:57:25Z</dcterms:modified>
</cp:coreProperties>
</file>