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64A61-82FD-4E7A-9166-65DB4E1FDD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BB92F-43ED-482D-8D47-C7895F71CA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Cross-species use case for identifying genes associated with glomerulonephritis using the Renal Disease Portal and the OLGA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5BE218-6068-4F43-8788-3B929A23BF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Cross-species use case for identifying genes associated with glomerulonephritis using the Renal Disease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9485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Cross-species use case for identifying genes associated with glomerulonephritis using the Renal Disease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2024-05-14T02:43:19Z</dcterms:modified>
</cp:coreProperties>
</file>