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2B632-91EE-47AE-9213-89403ECD6D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36D67-8EEB-4D54-AA35-6673AB5156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interface for biocurators.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8A796-CEDC-4CA9-BA73-1D4D991B66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interface for biocurators.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965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interface for biocurators.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2024-05-08T08:11:11Z</dcterms:modified>
</cp:coreProperties>
</file>