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8799D-19D8-4F1B-8194-56365CBCAD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93DCA-0192-45E2-B797-9506A33A4D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new features added to the structural annotation file from the Q. suber genome publication for the CorkOakDB, which are identified with ‘+’.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CCF80-5D79-482E-A607-4127BF5A65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Summary of the new features added to the structural annotation file from the Q. suber genome publication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624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Summary of the new features added to the structural annotation file from the Q. suber genome publication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2024-05-19T19:26:50Z</dcterms:modified>
</cp:coreProperties>
</file>