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F27E3F-88A5-403A-9F27-285221E059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0AAE7A-6854-41B4-8AD2-E33C9E5E90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overview of user interactions with PubMed. A user queries PubMed or uses other systems for a particular biomedical information need. Offered a set of retrieved documents, the user can browse the result set and subsequently click to view abstracts or full-text articles, issue a new query or abandon the current search. Solid lines show the basic user action leading to a set of results. Dashed lines show the possible follow-on actions.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2009. Published by Oxford University Press.This is Open Access article distributed under the terms of the Creative Commons Attribution Non-Commercial License (http://creativecommons.org/licenses/by-nc/2.5/uk/)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F6194C-F0F9-4091-9083-06FC420B6B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An overview of user interactions with PubMed. A user queries PubMed or uses other systems for a particular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654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An overview of user interactions with PubMed. A user queries PubMed or uses other systems for a particular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2024-05-15T09:28:20Z</dcterms:modified>
</cp:coreProperties>
</file>