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Lst>
  <p:sldSz cx="9144000" cy="6858000" type="screen4x3"/>
  <p:notesSz cx="6858000" cy="9144000"/>
  <p:custDataLst>
    <p:tags r:id="rId6"/>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tags" Target="tags/tag1.xml" /><Relationship Id="rId7" Type="http://schemas.openxmlformats.org/officeDocument/2006/relationships/presProps" Target="presProps.xml" /><Relationship Id="rId8" Type="http://schemas.openxmlformats.org/officeDocument/2006/relationships/viewProps" Target="viewProps.xml" /><Relationship Id="rId9" Type="http://schemas.openxmlformats.org/officeDocument/2006/relationships/theme" Target="theme/theme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0CAC68-A65C-4E64-B28A-EB76BABE21B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5A9158-C1E3-431F-8952-78A39C96754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EXTRACT popup. Hovering the mouse cursor over the text tags or the table rows enables users to visually inspect which words have been identified as which entities. To allow for easy collection of annotations in tabular form, e.g. in an Excel spreadsheet, two buttons allow the user to either copy the information to the clipboard or save it to a tab-delimited file. When doing so, the selected text and the address of the source webpage are also included for provenance.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3A271C-7630-4DCC-8FAC-41984422873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EXTRACT highlighting of terms. To quickly identify metadata-relevant pieces of text in a larger document, users may perform a full page tagging. The highlighted entities can indicate candidate segments for subsequent inspection and term extraction. As shown, identified organisms mentions are highlighted in yellow and environment descriptors in orange. The example shows an excerpt of reference ( 21 ).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3A271C-7630-4DCC-8FAC-419844228734}" type="slidenum">
              <a:rPr lang="en-US" altLang="en-US" sz="1200"/>
              <a:t>2</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w00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w005" TargetMode="External" /><Relationship Id="rId4" Type="http://schemas.openxmlformats.org/officeDocument/2006/relationships/image" Target="../media/image1.png" /><Relationship Id="rId5" Type="http://schemas.openxmlformats.org/officeDocument/2006/relationships/image" Target="../media/image3.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baw005, </a:t>
            </a:r>
            <a:r>
              <a:rPr lang="en-US" altLang="en-US" sz="1000">
                <a:solidFill>
                  <a:srgbClr val="333333"/>
                </a:solidFill>
                <a:hlinkClick r:id="rId3"/>
              </a:rPr>
              <a:t>https://doi.org/10.1093/database/baw005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EXTRACT popup. Hovering the mouse cursor over the text tags or the table rows enables users to visually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08791"/>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baw005, </a:t>
            </a:r>
            <a:r>
              <a:rPr lang="en-US" altLang="en-US" sz="1000">
                <a:solidFill>
                  <a:srgbClr val="333333"/>
                </a:solidFill>
                <a:hlinkClick r:id="rId3"/>
              </a:rPr>
              <a:t>https://doi.org/10.1093/database/baw005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EXTRACT highlighting of terms. To quickly identify metadata-relevant pieces of text in a larger document,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8621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6</Paragraphs>
  <Slides>2</Slides>
  <Notes>2</Notes>
  <TotalTime>3343</TotalTime>
  <HiddenSlides>0</HiddenSlides>
  <MMClips>0</MMClips>
  <ScaleCrop>0</ScaleCrop>
  <HeadingPairs>
    <vt:vector baseType="variant" size="4">
      <vt:variant>
        <vt:lpstr>Theme</vt:lpstr>
      </vt:variant>
      <vt:variant>
        <vt:i4>1</vt:i4>
      </vt:variant>
      <vt:variant>
        <vt:lpstr>Slide Titles</vt:lpstr>
      </vt:variant>
      <vt:variant>
        <vt:i4>2</vt:i4>
      </vt:variant>
    </vt:vector>
  </HeadingPairs>
  <TitlesOfParts>
    <vt:vector baseType="lpstr" size="3">
      <vt:lpstr>13_Office Theme</vt:lpstr>
      <vt:lpstr>Figure 1. The EXTRACT popup. Hovering the mouse cursor over the text tags or the table rows enables users to visually ...</vt:lpstr>
      <vt:lpstr>Figure 2. EXTRACT highlighting of terms. To quickly identify metadata-relevant pieces of text in a larger document,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2024-05-11T07:54:36Z</dcterms:modified>
</cp:coreProperties>
</file>