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ACCFDB-6569-412F-B96F-3CC8087026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C9CB20-41BB-47A0-86CA-D90BA40B50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detailing the hydraulic fracturing process. The well is drilled vertically downward to a certain depth up to 5000 ft (reported as the well drill depth) and then horizontally radiating out by 1–2 miles (not reported by FracFocus). The fracking occurs in the horizontal space after perforating the casing and delivering proppant (sand or silica plus hydraulic fracturing fluid) to keep the fissures open releasing the oil or gas kept in the shale within the earth.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6B1266-39FA-4BF0-8F03-64C7FB3AD0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baaa053, </a:t>
            </a:r>
            <a:r>
              <a:rPr lang="en-US" altLang="en-US" sz="1000">
                <a:solidFill>
                  <a:srgbClr val="333333"/>
                </a:solidFill>
                <a:hlinkClick r:id="rId3"/>
              </a:rPr>
              <a:t>https://doi.org/10.1093/database/baaa053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detailing the hydraulic fracturing process. The well is drilled vertically downward to a certain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160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detailing the hydraulic fracturing process. The well is drilled vertically downward to a certain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2024-05-19T13:11:13Z</dcterms:modified>
</cp:coreProperties>
</file>