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DE538C-C70E-42E7-ACAA-81551CAE25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E069CC-5E06-447D-9259-F63450B425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IKMC resources for genes expressed in embryonic heart or sub-structures according to the Eurexpress in situ expression database: (a) results of a query involving the in situ expression dataset from Eurexpress and the IKMC projects/alleles dataset, (b) further detail of the expression patterns at the main Eurexpress website after linking from one of the Assay ID results above.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97D482-7E97-45BB-ABE3-CB5A9F0791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IKMC resources for genes expressed in embryonic heart or sub-structures according to the Eurexpress in situ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442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IKMC resources for genes expressed in embryonic heart or sub-structures according to the Eurexpress in situ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2024-05-03T12:38:44Z</dcterms:modified>
</cp:coreProperties>
</file>