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4977BB-0A5D-4C6D-B4D9-1BA4C27E9B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EB8596-B26F-4925-BBDE-D5061CE06E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Representation of the financial support originally obtained for the creation of each biological database or resource. 68 percent of resources were created as part of a particular funded project, while 32% were not.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4329F5-BB53-46B1-A097-FC7083DE5A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Representation of the financial support originally obtained for the creation of each biological database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150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Representation of the financial support originally obtained for the creation of each biological database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2024-05-14T22:54:57Z</dcterms:modified>
</cp:coreProperties>
</file>