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46FE7-1F42-45AF-B538-3AEAB844DB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E64DA-E9CB-4251-BAF9-EFBB7F80EE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Optimization Model for inferring perturbation impact on pathway nodes. The top is the parameters available in the model, followed by the non-linear model itself and then by the fixed parameter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3BA325-1CCF-4072-9EE5-99D6ED19E0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Optimization Model for inferring perturbation impact on pathway nodes. The top is the parameters available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53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Optimization Model for inferring perturbation impact on pathway nodes. The top is the parameters available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2024-05-02T17:39:34Z</dcterms:modified>
</cp:coreProperties>
</file>