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FF5F1-83C8-4C10-8DFE-7E298A3B66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087B71-DDDC-4563-9149-FC5DF2DCDB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protein for which matches have been calculated by InterPro. For this sequence, InterPro provides a prediction of protein family membership, an overview of the domain organization and the details of matches to member database signatures. At the foot of the view can be seen associated GO terms, based upon the calculated matches to InterPro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3D33D-941C-48EE-AF7E-466D88BAE0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bar033, </a:t>
            </a:r>
            <a:r>
              <a:rPr lang="en-US" altLang="en-US" sz="1000">
                <a:solidFill>
                  <a:srgbClr val="333333"/>
                </a:solidFill>
                <a:hlinkClick r:id="rId3"/>
              </a:rPr>
              <a:t>https://doi.org/10.1093/database/bar033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protein for which matches have been calculated by InterPro. For this sequence, InterPro provides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935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protein for which matches have been calculated by InterPro. For this sequence, InterPro provides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2024-05-18T17:36:45Z</dcterms:modified>
</cp:coreProperties>
</file>