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3381A8-076B-4C1C-AF5C-BBD3D590A3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308173-1B66-4D4E-A893-DD0277641C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Screen shots showing the top page and Basic Search page. The Basic Search page opens upon following the link in the top page, as indicated by an arrow. The ‘Basic Search’ page accepts a search query consisting of an individual gene name or annotations, gene conservation in specified organism groups or species, or just the cluster ID. By submitting a query, a cluster ID table is displayed under the name ‘Search Result’.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7ED2AD-8366-4153-8324-94EA63BED4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p0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bap025, </a:t>
            </a:r>
            <a:r>
              <a:rPr lang="en-US" altLang="en-US" sz="1000">
                <a:solidFill>
                  <a:srgbClr val="333333"/>
                </a:solidFill>
                <a:hlinkClick r:id="rId3"/>
              </a:rPr>
              <a:t>https://doi.org/10.1093/database/bap025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Screen shots showing the top page and Basic Search page. The Basic Search page opens upon following the link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Screen shots showing the top page and Basic Search page. The Basic Search page opens upon following the link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2024-07-27T03:10:12Z</dcterms:modified>
</cp:coreProperties>
</file>