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96AAD-9493-44E0-AB58-E61DD9E1AB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B2AFC-B369-4AFB-A688-C84C0A3B65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Knowledge graph presentation of NSCLC: (A) NSCLC relationships between genes, drugs and clinical trials, respectively; (B) inferred relationships of NSCLC; (C) reasoning between NSCLC and Fruquintinib.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76A44-9BB4-49B3-A5C9-5330E175B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Knowledge graph presentation of NSCLC: (A) NSCLC relationships between genes, drugs and clinical trials,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8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Knowledge graph presentation of NSCLC: (A) NSCLC relationships between genes, drugs and clinical trials,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2024-05-08T05:38:33Z</dcterms:modified>
</cp:coreProperties>
</file>