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2903E-D17C-4032-8AC5-6118274017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92B4C-0282-4869-8471-A9456EE6FF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BIMS interface to search genotype data. Users can search SNP genotype data by accession properties or marker properties.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7F55D-56CE-4E15-B9DA-C1960BCE3B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BIMS interface to search genotype data. Users can search SNP genotype data by accession properties or marker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914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BIMS interface to search genotype data. Users can search SNP genotype data by accession properties or marker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2024-05-21T15:39:25Z</dcterms:modified>
</cp:coreProperties>
</file>