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15BCCC-1EE1-465D-A3A4-016280EB7E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7DD63-561C-44D2-A909-D1C76C5884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Interactive gene–gene co-expression network for the lncRNA HOTAIR. The HOTAIR gene–gene co-expression network contains the top 100 genes most correlated with HOTAIR. The thickness of the edges represents the magnitude of the PCCs, and nodes representing genes are colored by their chromosome of origin except for the queried lncRNA, which is colored in bright red. The network is pruned so that each node on average has less than three edges.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50392-1480-4095-B946-BEB9094483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Interactive gene–gene co-expression network for the lncRNA HOTAIR. The HOTAIR gene–gene co-expression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6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Interactive gene–gene co-expression network for the lncRNA HOTAIR. The HOTAIR gene–gene co-expression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2024-04-29T07:20:08Z</dcterms:modified>
</cp:coreProperties>
</file>