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EA73A9-0EA0-4A86-81DD-CDC8AEB41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9DF424-661E-4986-9930-EF10DC0606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third section of the ‘Features of PYK Positions’ worksheet in the PYK-SubstitutionOME workbook. Rows 1 and 2 are anchored to provide position reference points, as are Columns A–D. This third section contains substitutions associated with PKD and other substitutions identified in the human population; the latter are not necessarily associated with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6AEDA2-AD51-4944-807B-A9B0ED8F2C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The third section of the ‘Features of PYK Positions’ worksheet in the PYK-SubstitutionOME workbook. Rows 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75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The third section of the ‘Features of PYK Positions’ worksheet in the PYK-SubstitutionOME workbook. Rows 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2024-05-18T06:32:24Z</dcterms:modified>
</cp:coreProperties>
</file>