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4829262-46DD-48B6-B50B-4B2AF4C86F3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687EA9-1698-4FD4-BE51-3B5B07F4231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Egas administration panel illustrating the definition of concept type ‘Gene_Protein’ linked to HGNC for normalization, and of the ‘associated’ relation between ‘SNV’ and ‘Disease’ concepts.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7FDECB-E897-4CE0-A71D-EB4DF74E85F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Administration interface showing the definition and assignment of corpus partition to curators.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7FDECB-E897-4CE0-A71D-EB4DF74E85F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Egas annotation interface illustrating the addition of a new concept annotation of type ‘Disease’, and its normalization to an OMIM concept. A concept information tooltip is shown when hovering the mouse pointer over an existing annotation.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7FDECB-E897-4CE0-A71D-EB4DF74E85F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IAA panel in Egas. The IAA is calculated as the F -score between each pair of curators, and the average of these values is taken as the overall result. Annotations for each concept type and each curator can be included or removed from the calculation by using the checkboxes on the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7FDECB-E897-4CE0-A71D-EB4DF74E85F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IAA obtained on documents pre-annotated with automated TM services, without pre-annotation, and on all documents. The error lines show the minimum and maximum IAA values for all pairs of annotators. The data table shows the average (range) number of annotations for each concept type using TM-assisted vs. not TM-assisted curation.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7FDECB-E897-4CE0-A71D-EB4DF74E85F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Evaluation of the automatic annotations provided in the corpus. The data table shows the average precision, recall and F -score against all curators.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7FDECB-E897-4CE0-A71D-EB4DF74E85FD}"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09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09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09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w09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w09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w09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baw096, </a:t>
            </a:r>
            <a:r>
              <a:rPr lang="en-US" altLang="en-US" sz="1000">
                <a:solidFill>
                  <a:srgbClr val="333333"/>
                </a:solidFill>
                <a:hlinkClick r:id="rId3"/>
              </a:rPr>
              <a:t>https://doi.org/10.1093/database/baw096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Egas administration panel illustrating the definition of concept type ‘Gene_Protein’ linked to HGNC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1871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baw096, </a:t>
            </a:r>
            <a:r>
              <a:rPr lang="en-US" altLang="en-US" sz="1000">
                <a:solidFill>
                  <a:srgbClr val="333333"/>
                </a:solidFill>
                <a:hlinkClick r:id="rId3"/>
              </a:rPr>
              <a:t>https://doi.org/10.1093/database/baw096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Administration interface showing the definition and assignment of corpus partition to curators.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2425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baw096, </a:t>
            </a:r>
            <a:r>
              <a:rPr lang="en-US" altLang="en-US" sz="1000">
                <a:solidFill>
                  <a:srgbClr val="333333"/>
                </a:solidFill>
                <a:hlinkClick r:id="rId3"/>
              </a:rPr>
              <a:t>https://doi.org/10.1093/database/baw096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Egas annotation interface illustrating the addition of a new concept annotation of type ‘Disease’, and its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6761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baw096, </a:t>
            </a:r>
            <a:r>
              <a:rPr lang="en-US" altLang="en-US" sz="1000">
                <a:solidFill>
                  <a:srgbClr val="333333"/>
                </a:solidFill>
                <a:hlinkClick r:id="rId3"/>
              </a:rPr>
              <a:t>https://doi.org/10.1093/database/baw096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IAA panel in Egas. The IAA is calculated as the F -score between each pair of curators, and the average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3567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baw096, </a:t>
            </a:r>
            <a:r>
              <a:rPr lang="en-US" altLang="en-US" sz="1000">
                <a:solidFill>
                  <a:srgbClr val="333333"/>
                </a:solidFill>
                <a:hlinkClick r:id="rId3"/>
              </a:rPr>
              <a:t>https://doi.org/10.1093/database/baw096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IAA obtained on documents pre-annotated with automated TM services, without pre-annotation, and on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9255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baw096, </a:t>
            </a:r>
            <a:r>
              <a:rPr lang="en-US" altLang="en-US" sz="1000">
                <a:solidFill>
                  <a:srgbClr val="333333"/>
                </a:solidFill>
                <a:hlinkClick r:id="rId3"/>
              </a:rPr>
              <a:t>https://doi.org/10.1093/database/baw096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Evaluation of the automatic annotations provided in the corpus. The data table shows the average precision,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7962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Egas administration panel illustrating the definition of concept type ‘Gene_Protein’ linked to HGNC for ...</vt:lpstr>
      <vt:lpstr>Figure 2. Administration interface showing the definition and assignment of corpus partition to curators.
</vt:lpstr>
      <vt:lpstr>Figure 3. Egas annotation interface illustrating the addition of a new concept annotation of type ‘Disease’, and its ...</vt:lpstr>
      <vt:lpstr>Figure 4. IAA panel in Egas. The IAA is calculated as the F -score between each pair of curators, and the average of ...</vt:lpstr>
      <vt:lpstr>Figure 5. IAA obtained on documents pre-annotated with automated TM services, without pre-annotation, and on all ...</vt:lpstr>
      <vt:lpstr>Figure 6. Evaluation of the automatic annotations provided in the corpus. The data table shows the average precision,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2024-05-19T18:52:10Z</dcterms:modified>
</cp:coreProperties>
</file>