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044BD-3D3F-48F1-9C90-E023A578EA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74CB2-FB14-435F-87FD-096359FBE0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Homologous search in Wnt signaling. (A) Search homologous events of ‘Binding of Wnt, Frizzled and Arrow/LRP5/6 (Canonical)’ in Wnt signaling. (B) List of homologous events and its diagrams. (C) Homologous events in C.elegans, D.melanogaster, X.laevis and Mammalia can be pasted on same canvas for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78D4D-734D-4A8D-B4E1-15A1921A30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Homologous search in Wnt signaling. (A) Search homologous events of ‘Binding of Wnt, Frizzled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Homologous search in Wnt signaling. (A) Search homologous events of ‘Binding of Wnt, Frizzled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2024-04-26T07:18:08Z</dcterms:modified>
</cp:coreProperties>
</file>