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F07749-0627-4E6F-AD09-AD49D97764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9FFF6-E100-4F2E-BA38-A8CA33D284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data templates in Excel. A. A template for phenotype data where trait names are entered in a column. B. A template for phenotype data where trait names are entered as a column heading. C. A template where users can enter data for user-defined column headings.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3B9D9E-EC52-487C-9119-B5D56CBFED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Example data templates in Excel. A. A template for phenotype data where trait names are entered in a column.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676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Example data templates in Excel. A. A template for phenotype data where trait names are entered in a column.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2024-05-19T13:18:25Z</dcterms:modified>
</cp:coreProperties>
</file>