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968FE-449F-4753-BA32-8322AFC8AB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3A593-60B6-4B76-884D-A43CAAC8BA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Database architecture and schema, (B) RWD database in computer chrome browser and (C) smartphone chrome browser.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361A-C16B-4A80-8149-987D93BEDB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architecture of BBTbase and breeding stages.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361A-C16B-4A80-8149-987D93BEDBC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Search, sort, filter and login and download tool options in the BBT and their outcome. The user can access their data by using (A) filter, (B) sort, (C) search and (D) browsing options. Pop-ups showing some examples of (J) filtered, (H) searched, (L) sorted data and (K) downloaded data as csv file. The obtained result can be downloaded by (G) save file option.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D361A-C16B-4A80-8149-987D93BEDBC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4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4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baz145, </a:t>
            </a:r>
            <a:r>
              <a:rPr lang="en-US" altLang="en-US" sz="1000">
                <a:solidFill>
                  <a:srgbClr val="333333"/>
                </a:solidFill>
                <a:hlinkClick r:id="rId3"/>
              </a:rPr>
              <a:t>https://doi.org/10.1093/database/baz145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Database architecture and schema, (B) RWD database in computer chrome browser and (C) smartphone chrome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67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baz145, </a:t>
            </a:r>
            <a:r>
              <a:rPr lang="en-US" altLang="en-US" sz="1000">
                <a:solidFill>
                  <a:srgbClr val="333333"/>
                </a:solidFill>
                <a:hlinkClick r:id="rId3"/>
              </a:rPr>
              <a:t>https://doi.org/10.1093/database/baz145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architecture of BBTbase and breeding stages.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12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baz145, </a:t>
            </a:r>
            <a:r>
              <a:rPr lang="en-US" altLang="en-US" sz="1000">
                <a:solidFill>
                  <a:srgbClr val="333333"/>
                </a:solidFill>
                <a:hlinkClick r:id="rId3"/>
              </a:rPr>
              <a:t>https://doi.org/10.1093/database/baz145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sort, filter and login and download tool options in the BBT and their outcome. The user can access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09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Database architecture and schema, (B) RWD database in computer chrome browser and (C) smartphone chrome ...</vt:lpstr>
      <vt:lpstr>Figure 2 Schematic architecture of BBTbase and breeding stages.
</vt:lpstr>
      <vt:lpstr>Figure 3 Search, sort, filter and login and download tool options in the BBT and their outcome. The user can access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2024-05-19T13:10:54Z</dcterms:modified>
</cp:coreProperties>
</file>