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E5E583-F3BC-419A-8194-E0E513B225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FB2814-4A75-4FB4-9D9E-BD3A99F8A8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nutri-informatics landscape. Nutrition is complex and heterogeneous in nature, ranging from larger categories of ‘Food and Nutrients’ to ‘Government and Regulation’, yet within each broad category, many subcategories are shared.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0BBAEF-A248-4600-9FFC-E38E9BB5C5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nutri-informatics landscape. Nutrition is complex and heterogeneous in nature, ranging from larger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92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nutri-informatics landscape. Nutrition is complex and heterogeneous in nature, ranging from larger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2024-05-16T19:38:57Z</dcterms:modified>
</cp:coreProperties>
</file>