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9247C-C9A8-4A78-B642-01D53FD80B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25872C-A559-4EDF-8437-FC109EC8CA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miRNA-centric search and context-centric search mode in the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E83C0D-2E08-440D-B5EE-F657E2D9C6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miRNA-centric search and context-centric search mode in the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72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miRNA-centric search and context-centric search mode in the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2024-05-19T14:40:33Z</dcterms:modified>
</cp:coreProperties>
</file>