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6A51BA-4981-4A9A-ABD7-EB0D08AA3AA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B88032-13B2-4ACF-8D59-30FF01F66B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Details page. The details for some features of a coding sequence are shown. Up to five overlapping feature types may appear: gene, protein, protein domain, signal peptide and transmembrane structure. The target feature is highlighted in yellow. The nucleotide and amino acid sequences for this feature appear at the bottom of the page. All features on the page include links to their coordinates in GBrowse genome viewer.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A66446-BF78-4C60-B7BA-8C8627FDF3C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bar035, </a:t>
            </a:r>
            <a:r>
              <a:rPr lang="en-US" altLang="en-US" sz="1000">
                <a:solidFill>
                  <a:srgbClr val="333333"/>
                </a:solidFill>
                <a:hlinkClick r:id="rId3"/>
              </a:rPr>
              <a:t>https://doi.org/10.1093/database/bar035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Details page. The details for some features of a coding sequence are shown. Up to five overlapping feature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43100" y="1371600"/>
            <a:ext cx="525885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Details page. The details for some features of a coding sequence are shown. Up to five overlapping feature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2024-05-05T14:06:24Z</dcterms:modified>
</cp:coreProperties>
</file>