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D9511F-CD17-46FC-B53D-AA199DBC76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0DE03-3647-4DE0-A2BC-6A865F1924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the ITS verification for RTL 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FECCD-833D-4A84-9357-7E75511ED6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Workflow of the ITS verification for RTL ITS.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104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Workflow of the ITS verification for RTL ITS.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2024-05-17T05:49:45Z</dcterms:modified>
</cp:coreProperties>
</file>