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F319B-EA29-4BA8-A3F1-DEBE5B57D7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35EC8-A9AB-440E-8729-2DE0C594D6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future direction of the antiviral phytochemicals.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AF899-91D5-4258-8B8F-A149D48184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The future direction of the antiviral phytochemicals.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59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The future direction of the antiviral phytochemicals.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2024-05-15T19:34:09Z</dcterms:modified>
</cp:coreProperties>
</file>