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8A2601-1BD0-44D8-8887-D4184D6C22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AA21C-7117-4063-A58F-51090213CA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Preprint usage over time. The number of studies published in a given month stratified by whether they at some point were deposited to bioRxiv. (Including studies currently only available on bioRxiv).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462E1-3E13-4EFE-B2B1-977E605253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Preprint usage over time. The number of studies published in a given month stratified by whether they at some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245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Preprint usage over time. The number of studies published in a given month stratified by whether they at some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2024-05-19T14:40:37Z</dcterms:modified>
</cp:coreProperties>
</file>