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D13F44-FD6B-490D-AD2B-B1EC725685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049A41-301A-4253-808D-327494055F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AHMP functionalities: Results can be queried using the search bar on the Home page (A). Example of query results: All the bioprojects related to the query keywords are displayed (B) and results can be further filtered using the interactive charts (D). Minimal information by project (C) or more extended description of samples (E) is also available. A hyperlink to the corresponding publications (F) and the original data (G) is available.
Alt text Figure 3: African Microbiome Database Portal user interface snapshots.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3A7338-5582-473F-936C-A2530C4550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baad092, </a:t>
            </a:r>
            <a:r>
              <a:rPr lang="en-US" altLang="en-US" sz="1000">
                <a:solidFill>
                  <a:srgbClr val="333333"/>
                </a:solidFill>
                <a:hlinkClick r:id="rId3"/>
              </a:rPr>
              <a:t>https://doi.org/10.1093/database/baad092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AHMP functionalities: Results can be queried using the search bar on the Home page (A). Example of query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48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AHMP functionalities: Results can be queried using the search bar on the Home page (A). Example of query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2024-05-20T11:07:56Z</dcterms:modified>
</cp:coreProperties>
</file>