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9248EC1-37B6-4F79-BDCE-9BD7ADBF4A9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83C89D5-B710-4C20-8A68-7EB3EC8D55E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Pie charts and bar plot representing the curated information for each biological tissue, organism and comparison. Fifty-six percent of resources are retrieved from human experiments, 35% from mouse, 6% from rat and the remaining 3% from zebrafish. (A). Thirty-three percent of the tissues included in ParkDB were obtained from substantia nigra, 31% from basal ganglia, 19% from the whole brain, 6% from different regions of cortex and 11% from different tissues such as Blood, B Lymphocytes, etc. (B).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E466CBA-24FF-4F49-B947-0C92E87B7BA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r00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2011, , 2011, bar007,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https://doi.org/10.1093/database/bar007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Pie charts and bar plot representing the curated information for each biological tissue, organism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120900" y="1371600"/>
            <a:ext cx="490615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Pie charts and bar plot representing the curated information for each biological tissue, organism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2024-05-03T20:06:10Z</dcterms:modified>
</cp:coreProperties>
</file>