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850BA4-BC29-48C3-9045-3B4A0A2FC9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13AA1B-6E09-4C77-9229-62C96EA9DE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Community perception of Canto curation from 2019 PomBase user survey. A. Responses to questions evaluating Canto usability. Note: 30% of respondents (189/632) reported having used Canto. B. Reasons given for not participating in community curation. Free text responses from respondents selecting ‘other’ indicate that many intend to participate in the future, or found that their papers had already been curated by other lab members.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36D796-2B52-4034-809F-0A0BE1681C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baaa028, </a:t>
            </a:r>
            <a:r>
              <a:rPr lang="en-US" altLang="en-US" sz="1000">
                <a:solidFill>
                  <a:srgbClr val="333333"/>
                </a:solidFill>
                <a:hlinkClick r:id="rId3"/>
              </a:rPr>
              <a:t>https://doi.org/10.1093/database/baaa028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Community perception of Canto curation from 2019 PomBase user survey. A. Responses to questions evaluating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769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Community perception of Canto curation from 2019 PomBase user survey. A. Responses to questions evaluating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2024-05-19T13:10:57Z</dcterms:modified>
</cp:coreProperties>
</file>