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06FC5-20C3-466E-AEFD-9B0BB6C50A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A472C5-F4C7-47EC-9EF8-E9E2D975AC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triples extracted by OpenIE.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8B4CD-90D6-42F1-85A6-CD54E58793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Example of triples extracted by OpenIE.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226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Example of triples extracted by OpenIE.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2024-05-18T07:27:35Z</dcterms:modified>
</cp:coreProperties>
</file>