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97833-7465-4F93-81D1-D528DAECD2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2BBC4-892E-43BB-959D-FE2B26B8B2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Previous/following event search. BMP2 signaling does ‘cross-talk’ with Wnt and LIF signaling. (A) Search following events of ‘Nuclear import of Smad1:Smad4’ in BMP2 signaling. The curated following events are connected to the event by the PASSING edges. (B) List of following events and its diagram. (C) Wnt and LIF signaling is pasted on same canvas. The inferred following events are connected by the PseudoPASSING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F5209-50AC-42AD-91EF-FB3D1BBE20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Previous/following event search. BMP2 signaling does ‘cross-talk’ with Wnt and LIF signaling. (A)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88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Previous/following event search. BMP2 signaling does ‘cross-talk’ with Wnt and LIF signaling. (A)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2024-05-06T11:58:55Z</dcterms:modified>
</cp:coreProperties>
</file>