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7907C-8104-4965-9F70-4A939204C7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6A732-9668-45CB-B48E-A895639E1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publications on seri-related databases from the year 2003 to 2015* where (*) represents 2015-continued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8D201-7F50-432F-9AE5-8DE181C891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publications on seri-related databases from the year 2003 to 2015* where (*)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16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Number of publications on seri-related databases from the year 2003 to 2015* where (*)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2024-05-20T08:58:00Z</dcterms:modified>
</cp:coreProperties>
</file>